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709" r:id="rId2"/>
    <p:sldId id="710" r:id="rId3"/>
    <p:sldId id="711" r:id="rId4"/>
    <p:sldId id="712" r:id="rId5"/>
    <p:sldId id="713" r:id="rId6"/>
    <p:sldId id="714" r:id="rId7"/>
    <p:sldId id="715" r:id="rId8"/>
    <p:sldId id="71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667" y="2541996"/>
            <a:ext cx="8860665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273. ASIA DING HON KHIA IN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Rescue the Perishing</a:t>
            </a:r>
          </a:p>
          <a:p>
            <a:r>
              <a:rPr lang="en-US" sz="1500" dirty="0"/>
              <a:t>Luka 14:23</a:t>
            </a:r>
          </a:p>
          <a:p>
            <a:r>
              <a:rPr lang="en-US" sz="1500" dirty="0"/>
              <a:t>Fanny Jane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Bb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74972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dingdon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in,mawh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Kai-in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6109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don in;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42887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don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Sanglai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dinghi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Vasam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27784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uh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02078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Dawimangpa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Mihing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thu-pha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phongkik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	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068217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Phongleeng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	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Khuangkhau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679772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Sep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Sepzawh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na’ngtha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kaw-cik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teitei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in-la,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ma’ tang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656058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108</Words>
  <Application>Microsoft Office PowerPoint</Application>
  <PresentationFormat>On-screen Show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273. ASIA DING HON KHIA IN</vt:lpstr>
      <vt:lpstr>1 </vt:lpstr>
      <vt:lpstr>Sakkik </vt:lpstr>
      <vt:lpstr>2 </vt:lpstr>
      <vt:lpstr>PowerPoint Presentation</vt:lpstr>
      <vt:lpstr>3 </vt:lpstr>
      <vt:lpstr>PowerPoint Presentation</vt:lpstr>
      <vt:lpstr>4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2018-12-14T14:50:56Z</dcterms:modified>
</cp:coreProperties>
</file>